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8D79-58E1-416F-91EB-B0A9F74DF578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E8E2-C71F-4C92-AA04-AB58B12A0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460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8D79-58E1-416F-91EB-B0A9F74DF578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E8E2-C71F-4C92-AA04-AB58B12A0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37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8D79-58E1-416F-91EB-B0A9F74DF578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E8E2-C71F-4C92-AA04-AB58B12A0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854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8D79-58E1-416F-91EB-B0A9F74DF578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E8E2-C71F-4C92-AA04-AB58B12A0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843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8D79-58E1-416F-91EB-B0A9F74DF578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E8E2-C71F-4C92-AA04-AB58B12A0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03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8D79-58E1-416F-91EB-B0A9F74DF578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E8E2-C71F-4C92-AA04-AB58B12A0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740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8D79-58E1-416F-91EB-B0A9F74DF578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E8E2-C71F-4C92-AA04-AB58B12A0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25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8D79-58E1-416F-91EB-B0A9F74DF578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E8E2-C71F-4C92-AA04-AB58B12A0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30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8D79-58E1-416F-91EB-B0A9F74DF578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E8E2-C71F-4C92-AA04-AB58B12A0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2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8D79-58E1-416F-91EB-B0A9F74DF578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E8E2-C71F-4C92-AA04-AB58B12A0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148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8D79-58E1-416F-91EB-B0A9F74DF578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E8E2-C71F-4C92-AA04-AB58B12A0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049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B8D79-58E1-416F-91EB-B0A9F74DF578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4E8E2-C71F-4C92-AA04-AB58B12A0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19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33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98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29954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42" y="-1"/>
            <a:ext cx="8981342" cy="6736007"/>
          </a:xfrm>
        </p:spPr>
      </p:pic>
    </p:spTree>
    <p:extLst>
      <p:ext uri="{BB962C8B-B14F-4D97-AF65-F5344CB8AC3E}">
        <p14:creationId xmlns:p14="http://schemas.microsoft.com/office/powerpoint/2010/main" val="140913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53" y="-1"/>
            <a:ext cx="9242598" cy="6931949"/>
          </a:xfrm>
        </p:spPr>
      </p:pic>
    </p:spTree>
    <p:extLst>
      <p:ext uri="{BB962C8B-B14F-4D97-AF65-F5344CB8AC3E}">
        <p14:creationId xmlns:p14="http://schemas.microsoft.com/office/powerpoint/2010/main" val="3671929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96" y="0"/>
            <a:ext cx="9261260" cy="6945945"/>
          </a:xfrm>
        </p:spPr>
      </p:pic>
    </p:spTree>
    <p:extLst>
      <p:ext uri="{BB962C8B-B14F-4D97-AF65-F5344CB8AC3E}">
        <p14:creationId xmlns:p14="http://schemas.microsoft.com/office/powerpoint/2010/main" val="747483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41" y="-94943"/>
            <a:ext cx="9270590" cy="6952943"/>
          </a:xfrm>
        </p:spPr>
      </p:pic>
    </p:spTree>
    <p:extLst>
      <p:ext uri="{BB962C8B-B14F-4D97-AF65-F5344CB8AC3E}">
        <p14:creationId xmlns:p14="http://schemas.microsoft.com/office/powerpoint/2010/main" val="3599386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80" y="0"/>
            <a:ext cx="9055987" cy="6791990"/>
          </a:xfrm>
        </p:spPr>
      </p:pic>
    </p:spTree>
    <p:extLst>
      <p:ext uri="{BB962C8B-B14F-4D97-AF65-F5344CB8AC3E}">
        <p14:creationId xmlns:p14="http://schemas.microsoft.com/office/powerpoint/2010/main" val="3820057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424" y="0"/>
            <a:ext cx="9229531" cy="6922148"/>
          </a:xfrm>
        </p:spPr>
      </p:pic>
    </p:spTree>
    <p:extLst>
      <p:ext uri="{BB962C8B-B14F-4D97-AF65-F5344CB8AC3E}">
        <p14:creationId xmlns:p14="http://schemas.microsoft.com/office/powerpoint/2010/main" val="4045763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53" y="0"/>
            <a:ext cx="9065316" cy="6798987"/>
          </a:xfrm>
        </p:spPr>
      </p:pic>
    </p:spTree>
    <p:extLst>
      <p:ext uri="{BB962C8B-B14F-4D97-AF65-F5344CB8AC3E}">
        <p14:creationId xmlns:p14="http://schemas.microsoft.com/office/powerpoint/2010/main" val="1519582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340896"/>
            <a:ext cx="8128000" cy="6096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70" b="-855"/>
          <a:stretch/>
        </p:blipFill>
        <p:spPr>
          <a:xfrm>
            <a:off x="69354" y="0"/>
            <a:ext cx="4313281" cy="5234473"/>
          </a:xfrm>
        </p:spPr>
      </p:pic>
    </p:spTree>
    <p:extLst>
      <p:ext uri="{BB962C8B-B14F-4D97-AF65-F5344CB8AC3E}">
        <p14:creationId xmlns:p14="http://schemas.microsoft.com/office/powerpoint/2010/main" val="3948242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00" b="-1284"/>
          <a:stretch/>
        </p:blipFill>
        <p:spPr>
          <a:xfrm>
            <a:off x="2224725" y="0"/>
            <a:ext cx="6844630" cy="6841344"/>
          </a:xfrm>
        </p:spPr>
      </p:pic>
    </p:spTree>
    <p:extLst>
      <p:ext uri="{BB962C8B-B14F-4D97-AF65-F5344CB8AC3E}">
        <p14:creationId xmlns:p14="http://schemas.microsoft.com/office/powerpoint/2010/main" val="2228516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638" y="0"/>
            <a:ext cx="8962680" cy="6722010"/>
          </a:xfrm>
        </p:spPr>
      </p:pic>
    </p:spTree>
    <p:extLst>
      <p:ext uri="{BB962C8B-B14F-4D97-AF65-F5344CB8AC3E}">
        <p14:creationId xmlns:p14="http://schemas.microsoft.com/office/powerpoint/2010/main" val="2595569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-1"/>
            <a:ext cx="9388151" cy="7041113"/>
          </a:xfrm>
        </p:spPr>
      </p:pic>
    </p:spTree>
    <p:extLst>
      <p:ext uri="{BB962C8B-B14F-4D97-AF65-F5344CB8AC3E}">
        <p14:creationId xmlns:p14="http://schemas.microsoft.com/office/powerpoint/2010/main" val="3107176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74" y="-1"/>
            <a:ext cx="9007150" cy="6755363"/>
          </a:xfrm>
        </p:spPr>
      </p:pic>
    </p:spTree>
    <p:extLst>
      <p:ext uri="{BB962C8B-B14F-4D97-AF65-F5344CB8AC3E}">
        <p14:creationId xmlns:p14="http://schemas.microsoft.com/office/powerpoint/2010/main" val="7692643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Маша</dc:creator>
  <cp:lastModifiedBy>Маша</cp:lastModifiedBy>
  <cp:revision>2</cp:revision>
  <dcterms:created xsi:type="dcterms:W3CDTF">2019-11-13T15:49:48Z</dcterms:created>
  <dcterms:modified xsi:type="dcterms:W3CDTF">2019-11-13T15:50:33Z</dcterms:modified>
</cp:coreProperties>
</file>