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87" r:id="rId4"/>
    <p:sldId id="281" r:id="rId5"/>
    <p:sldId id="282" r:id="rId6"/>
    <p:sldId id="283" r:id="rId7"/>
    <p:sldId id="284" r:id="rId8"/>
    <p:sldId id="285" r:id="rId9"/>
    <p:sldId id="295" r:id="rId10"/>
    <p:sldId id="296" r:id="rId11"/>
    <p:sldId id="297" r:id="rId12"/>
    <p:sldId id="291" r:id="rId13"/>
    <p:sldId id="292" r:id="rId14"/>
    <p:sldId id="293" r:id="rId15"/>
    <p:sldId id="294" r:id="rId16"/>
    <p:sldId id="29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34B6-F99A-441C-B9A3-4D0B648A043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11A5-9ECB-4CEA-95DC-5A0705A414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456261"/>
          </a:xfrm>
        </p:spPr>
      </p:pic>
    </p:spTree>
    <p:extLst>
      <p:ext uri="{BB962C8B-B14F-4D97-AF65-F5344CB8AC3E}">
        <p14:creationId xmlns:p14="http://schemas.microsoft.com/office/powerpoint/2010/main" val="296940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217023" cy="5184576"/>
          </a:xfrm>
        </p:spPr>
      </p:pic>
    </p:spTree>
    <p:extLst>
      <p:ext uri="{BB962C8B-B14F-4D97-AF65-F5344CB8AC3E}">
        <p14:creationId xmlns:p14="http://schemas.microsoft.com/office/powerpoint/2010/main" val="222362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" y="188640"/>
            <a:ext cx="9056341" cy="6792256"/>
          </a:xfrm>
        </p:spPr>
      </p:pic>
    </p:spTree>
    <p:extLst>
      <p:ext uri="{BB962C8B-B14F-4D97-AF65-F5344CB8AC3E}">
        <p14:creationId xmlns:p14="http://schemas.microsoft.com/office/powerpoint/2010/main" val="127628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534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5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vred-elektronnih-siga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40763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9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и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61928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25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456941972_508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82015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3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24744"/>
            <a:ext cx="8832981" cy="4968552"/>
          </a:xfrm>
        </p:spPr>
      </p:pic>
      <p:sp>
        <p:nvSpPr>
          <p:cNvPr id="5" name="Овал 4"/>
          <p:cNvSpPr/>
          <p:nvPr/>
        </p:nvSpPr>
        <p:spPr>
          <a:xfrm>
            <a:off x="4067944" y="4653136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632848" cy="6666021"/>
          </a:xfrm>
        </p:spPr>
      </p:pic>
    </p:spTree>
    <p:extLst>
      <p:ext uri="{BB962C8B-B14F-4D97-AF65-F5344CB8AC3E}">
        <p14:creationId xmlns:p14="http://schemas.microsoft.com/office/powerpoint/2010/main" val="176673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148932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582_b53ff637c1d93df5db40b369f26662a0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794146" cy="58456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936-stengazeta-na-temu-o-vrede-kuren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8909225" cy="62720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Курение убивает!!!!!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94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169" y="1600200"/>
            <a:ext cx="63976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liyanie-alkogolya-na-organizm-chelov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296026" cy="5143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ког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215" y="404664"/>
            <a:ext cx="8749257" cy="58328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624670" cy="2928958"/>
          </a:xfrm>
        </p:spPr>
      </p:pic>
      <p:pic>
        <p:nvPicPr>
          <p:cNvPr id="7" name="Содержимое 6" descr="46378-pit-pivo-i-chistit-pech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642918"/>
            <a:ext cx="3529815" cy="54832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is_134372816e393a17b76785db6c979b56_1000_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8572171" cy="385747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95693" cy="6513278"/>
          </a:xfrm>
        </p:spPr>
      </p:pic>
    </p:spTree>
    <p:extLst>
      <p:ext uri="{BB962C8B-B14F-4D97-AF65-F5344CB8AC3E}">
        <p14:creationId xmlns:p14="http://schemas.microsoft.com/office/powerpoint/2010/main" val="3195056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Курение убивает!!!!!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Уровень воспитанности 8А</dc:title>
  <dc:creator>Маша</dc:creator>
  <cp:lastModifiedBy>Маша</cp:lastModifiedBy>
  <cp:revision>16</cp:revision>
  <dcterms:created xsi:type="dcterms:W3CDTF">2016-09-09T07:33:50Z</dcterms:created>
  <dcterms:modified xsi:type="dcterms:W3CDTF">2020-01-13T16:48:26Z</dcterms:modified>
</cp:coreProperties>
</file>